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463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22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64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420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290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79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35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61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63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210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93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5A46-47C6-4DA7-8FE6-EB58B8F218C1}" type="datetimeFigureOut">
              <a:rPr lang="fa-IR" smtClean="0"/>
              <a:t>09/18/1441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3876-18CF-4A6C-A75B-4FE5E997DC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37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شانزدهم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حافظ</a:t>
            </a:r>
            <a:endParaRPr lang="fa-I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85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/>
              <a:t>حافظ</a:t>
            </a:r>
            <a:r>
              <a:rPr lang="fa-IR" dirty="0"/>
              <a:t>: </a:t>
            </a:r>
            <a:r>
              <a:rPr lang="ar-SA" dirty="0"/>
              <a:t>خواجه شمس­الدّین محمّد بن بهاءالدّین حافظ شیرازی، معروف به لسان الغیب، شاعرِ بزرگ  سدة هشتم ایران است. اطّلاعات چندانی از خانواده و اجدادِ خواجه حافظ در دست نیست. وی در حدود سال ۷۲۶ هجری قمری در شیراز متولّد شد. علوم و فنون را در محفلِ  درس استادانِ زمان فراگرفت و در علوم ادبیِ عصر پایه‌ای رفیع یافت. او قرآن را با چهارده روایتِ مختلف  از بر داشت. بیشترِ شعرهای او غزل هستند که به غزلیات حافظ شهرت دارند. او از مهم­ترین تأثیرگذاران بر شاعران پس از خود شناخته می­شو</a:t>
            </a:r>
            <a:r>
              <a:rPr lang="fa-IR" dirty="0"/>
              <a:t>د</a:t>
            </a:r>
            <a:r>
              <a:rPr lang="en-US" dirty="0"/>
              <a:t>. </a:t>
            </a:r>
            <a:r>
              <a:rPr lang="ar-SA" dirty="0"/>
              <a:t> دیوانِ اشعار  او شامل غزلیات، چند قصیده، چند مثنوی، قطعات و رباعیات است. وی به  سال ۷۹۲ هـ . ق در شیراز درگذشت. 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401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رسم عاشق کشی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12776"/>
            <a:ext cx="7927462" cy="4543797"/>
          </a:xfr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3895" y="31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3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135</Words>
  <Application>Microsoft Office PowerPoint</Application>
  <PresentationFormat>On-screen Show (4:3)</PresentationFormat>
  <Paragraphs>4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درس شانزدهم </vt:lpstr>
      <vt:lpstr>PowerPoint Presentation</vt:lpstr>
      <vt:lpstr>رسم عاشق کشی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شانزدهم</dc:title>
  <dc:creator>PAYAM</dc:creator>
  <cp:lastModifiedBy>PAYAM</cp:lastModifiedBy>
  <cp:revision>3</cp:revision>
  <dcterms:created xsi:type="dcterms:W3CDTF">2020-05-10T18:03:42Z</dcterms:created>
  <dcterms:modified xsi:type="dcterms:W3CDTF">2020-05-10T20:15:19Z</dcterms:modified>
</cp:coreProperties>
</file>